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5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0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72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99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19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4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68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1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0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5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7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7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9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9DB2C29-8F9C-48A8-B4CB-F49B1CBBE71E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E457FB5-71F3-4C40-8DF4-8E115C8B2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فشردن پستان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4776788"/>
            <a:ext cx="8824913" cy="862012"/>
          </a:xfrm>
        </p:spPr>
        <p:txBody>
          <a:bodyPr/>
          <a:lstStyle/>
          <a:p>
            <a:pPr algn="r" rtl="1"/>
            <a:r>
              <a:rPr lang="fa-IR" dirty="0" smtClean="0"/>
              <a:t>شبنم کلاهچی</a:t>
            </a:r>
          </a:p>
          <a:p>
            <a:pPr algn="r" rtl="1"/>
            <a:r>
              <a:rPr lang="fa-IR" dirty="0" smtClean="0"/>
              <a:t>مربی ارشد کشوری شیر مادر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5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اهمیت فشردن</a:t>
            </a:r>
            <a:r>
              <a:rPr lang="en-US" dirty="0" smtClean="0"/>
              <a:t> </a:t>
            </a:r>
            <a:r>
              <a:rPr lang="fa-IR" dirty="0" smtClean="0"/>
              <a:t>پستان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موجب:</a:t>
            </a:r>
          </a:p>
          <a:p>
            <a:pPr algn="r" rtl="1"/>
            <a:r>
              <a:rPr lang="fa-IR" dirty="0" smtClean="0"/>
              <a:t>◦خروج شيربيشتربه طرف نوک پستان(قانون پاسکال)</a:t>
            </a:r>
          </a:p>
          <a:p>
            <a:pPr algn="r" rtl="1"/>
            <a:r>
              <a:rPr lang="fa-IR" dirty="0" smtClean="0"/>
              <a:t>◦انتقال موثرتر شير،</a:t>
            </a:r>
          </a:p>
          <a:p>
            <a:pPr algn="r" rtl="1"/>
            <a:r>
              <a:rPr lang="fa-IR" dirty="0" smtClean="0"/>
              <a:t>◦مصرف انرژي كمتر توسط نوزاد</a:t>
            </a:r>
          </a:p>
          <a:p>
            <a:pPr algn="r" rtl="1"/>
            <a:r>
              <a:rPr lang="fa-IR" dirty="0" smtClean="0"/>
              <a:t>◦افزايش رضايت از شيردهي</a:t>
            </a:r>
          </a:p>
          <a:p>
            <a:pPr algn="r" rtl="1"/>
            <a:r>
              <a:rPr lang="fa-IR" dirty="0" smtClean="0"/>
              <a:t>افزایش سرعت وقدرت مکیدن نوزادو انتقال شیر</a:t>
            </a:r>
          </a:p>
          <a:p>
            <a:pPr algn="r" rtl="1"/>
            <a:r>
              <a:rPr lang="fa-IR" dirty="0" smtClean="0"/>
              <a:t>افزايش تغذيه موثر وكاهش مشکالت شيردهي</a:t>
            </a:r>
          </a:p>
          <a:p>
            <a:pPr algn="r" rtl="1"/>
            <a:r>
              <a:rPr lang="fa-IR" dirty="0" smtClean="0"/>
              <a:t>افزايش زودتر در توليد شير</a:t>
            </a:r>
          </a:p>
          <a:p>
            <a:pPr algn="r" rtl="1"/>
            <a:r>
              <a:rPr lang="fa-IR" dirty="0" smtClean="0"/>
              <a:t>کاهش از دست دادن وزن و افزایش وزن گیری(دریافت شیر </a:t>
            </a:r>
            <a:r>
              <a:rPr lang="en-US" dirty="0" smtClean="0"/>
              <a:t>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77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اهمیت فشردن پستان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عملکرد خوب فشردن پستان بويژه در چند روز اول تولدهمراه با لچ</a:t>
            </a:r>
            <a:r>
              <a:rPr lang="en-US" dirty="0" smtClean="0"/>
              <a:t> </a:t>
            </a:r>
            <a:r>
              <a:rPr lang="fa-IR" dirty="0" smtClean="0"/>
              <a:t>خوب براي کمک به دریافت کلستروم بیشتر</a:t>
            </a:r>
          </a:p>
          <a:p>
            <a:pPr algn="r" rtl="1"/>
            <a:r>
              <a:rPr lang="fa-IR" dirty="0" smtClean="0"/>
              <a:t>كاهش ميزان فشار مکش الزم را براي خروج كلستروم ياشيرمادر(كاهش</a:t>
            </a:r>
            <a:r>
              <a:rPr lang="en-US" dirty="0" smtClean="0"/>
              <a:t> </a:t>
            </a:r>
            <a:r>
              <a:rPr lang="fa-IR" dirty="0" smtClean="0"/>
              <a:t>انرژي تلف شده)</a:t>
            </a:r>
          </a:p>
          <a:p>
            <a:pPr algn="r" rtl="1"/>
            <a:r>
              <a:rPr lang="fa-IR" dirty="0" smtClean="0"/>
              <a:t>فشار مناسب بیشتر در فشردن یعنی نیاز به مکش کمتر در حین شیرخوردن به خصوص در نوزادان کم بنیه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فشردن پستان در تمام دفعات</a:t>
            </a:r>
            <a:r>
              <a:rPr lang="en-US" dirty="0" smtClean="0"/>
              <a:t> </a:t>
            </a:r>
            <a:r>
              <a:rPr lang="fa-IR" dirty="0" smtClean="0"/>
              <a:t>شیردهی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تا زمان توانمند شدن نوزاد به صورت</a:t>
            </a:r>
            <a:r>
              <a:rPr lang="en-US" dirty="0" smtClean="0"/>
              <a:t> </a:t>
            </a:r>
            <a:r>
              <a:rPr lang="fa-IR" dirty="0" smtClean="0"/>
              <a:t>تغذیه موثراز پستان وکفایت کامل میزان تولید شیر مادر</a:t>
            </a:r>
          </a:p>
          <a:p>
            <a:pPr algn="r" rtl="1"/>
            <a:r>
              <a:rPr lang="fa-IR" dirty="0" smtClean="0"/>
              <a:t>هدف ادامه جريان شير در هنگامي كه شيرخوار فقط ميمکدو نه شيرمی نوشد</a:t>
            </a:r>
          </a:p>
          <a:p>
            <a:pPr marL="0" indent="0" algn="r" rtl="1">
              <a:buNone/>
            </a:pPr>
            <a:r>
              <a:rPr lang="fa-IR" dirty="0" smtClean="0"/>
              <a:t>(بازنمودن كامل دهان&gt;&gt;توقف چانه&gt;&gt;بستن دهان)</a:t>
            </a:r>
          </a:p>
          <a:p>
            <a:pPr algn="r" rtl="1"/>
            <a:r>
              <a:rPr lang="fa-IR" dirty="0" smtClean="0"/>
              <a:t>اگرنوزاد نتواند به طور طولاني شير بنوشد ويا ادامه به مکيدن نکند،مادر می تواند براي دريافت شير، با فشردن پستان مکيدن(</a:t>
            </a:r>
            <a:r>
              <a:rPr lang="en-US" dirty="0" smtClean="0"/>
              <a:t>Nibbling)</a:t>
            </a:r>
            <a:r>
              <a:rPr lang="fa-IR" dirty="0" smtClean="0"/>
              <a:t>)را به نوشیدن (</a:t>
            </a:r>
            <a:r>
              <a:rPr lang="en-US" dirty="0" smtClean="0"/>
              <a:t>Drinking</a:t>
            </a:r>
            <a:r>
              <a:rPr lang="fa-IR" dirty="0" smtClean="0"/>
              <a:t>)تبدیل کند</a:t>
            </a:r>
          </a:p>
          <a:p>
            <a:pPr algn="r" rtl="1"/>
            <a:r>
              <a:rPr lang="fa-IR" dirty="0" smtClean="0"/>
              <a:t>عملکرد فشردن پستان همانند</a:t>
            </a:r>
            <a:r>
              <a:rPr lang="en-US" dirty="0" smtClean="0"/>
              <a:t> </a:t>
            </a:r>
            <a:r>
              <a:rPr lang="fa-IR" dirty="0" smtClean="0"/>
              <a:t>رفلکس</a:t>
            </a:r>
            <a:r>
              <a:rPr lang="en-US" dirty="0" smtClean="0"/>
              <a:t> </a:t>
            </a:r>
            <a:r>
              <a:rPr lang="fa-IR" dirty="0" smtClean="0"/>
              <a:t>جهش شير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mtClean="0"/>
              <a:t>روش موثر فشردن پستان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فشردن محکم و عميق نسج پستان و نه دردناک</a:t>
            </a:r>
          </a:p>
          <a:p>
            <a:pPr algn="r" rtl="1"/>
            <a:r>
              <a:rPr lang="fa-IR" dirty="0" smtClean="0"/>
              <a:t>استفاده ازسه يا تعداد بيشتري از انگشتان دست(عموما به شکل</a:t>
            </a:r>
            <a:r>
              <a:rPr lang="en-US" dirty="0" smtClean="0"/>
              <a:t>C</a:t>
            </a:r>
            <a:r>
              <a:rPr lang="fa-IR" dirty="0" smtClean="0"/>
              <a:t>)</a:t>
            </a:r>
            <a:endParaRPr lang="en-US" dirty="0" smtClean="0"/>
          </a:p>
          <a:p>
            <a:pPr algn="r" rtl="1"/>
            <a:r>
              <a:rPr lang="fa-IR" dirty="0" smtClean="0"/>
              <a:t>بروي سطح خارجي پستان از كنار دنده ها(كاهش شانس برگشت شيربه طرف عقب)</a:t>
            </a:r>
          </a:p>
          <a:p>
            <a:pPr algn="r" rtl="1"/>
            <a:r>
              <a:rPr lang="fa-IR" dirty="0" smtClean="0"/>
              <a:t>فشردن در نواحي مختلف پستان(بجز زيرآن)</a:t>
            </a:r>
          </a:p>
          <a:p>
            <a:pPr algn="r" rtl="1"/>
            <a:r>
              <a:rPr lang="fa-IR" dirty="0" smtClean="0"/>
              <a:t>شروع فشردن پستان در صورت توقف حركت فک براي بيش از3 یا 4ثانیه</a:t>
            </a:r>
          </a:p>
          <a:p>
            <a:pPr marL="0" indent="0" algn="r" rtl="1">
              <a:buNone/>
            </a:pPr>
            <a:r>
              <a:rPr lang="fa-IR" dirty="0" smtClean="0"/>
              <a:t>(براي تشويق به شيرخوردن نوزاد)</a:t>
            </a:r>
          </a:p>
          <a:p>
            <a:pPr algn="r" rtl="1"/>
            <a:r>
              <a:rPr lang="fa-IR" dirty="0" smtClean="0"/>
              <a:t>امکان فشردن پستان، توسط خود و يافرد آموزش دیده ويا مشاور شیردهی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286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 Boardroom</vt:lpstr>
      <vt:lpstr>فشردن پستان</vt:lpstr>
      <vt:lpstr>اهمیت فشردن پستان</vt:lpstr>
      <vt:lpstr>اهمیت فشردن پستان</vt:lpstr>
      <vt:lpstr>فشردن پستان در تمام دفعات شیردهی</vt:lpstr>
      <vt:lpstr>روش موثر فشردن پستان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kolahchi</dc:creator>
  <cp:lastModifiedBy>kolahchi</cp:lastModifiedBy>
  <cp:revision>5</cp:revision>
  <dcterms:created xsi:type="dcterms:W3CDTF">2024-08-05T09:22:24Z</dcterms:created>
  <dcterms:modified xsi:type="dcterms:W3CDTF">2024-08-05T09:46:09Z</dcterms:modified>
</cp:coreProperties>
</file>